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30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01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59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41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04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05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19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92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2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D8DB-76AC-4F0A-8AE5-01610E1F81D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A628-1C18-406A-86B1-9EFD7A988C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 Japanese Breast Cancer Society">
            <a:extLst>
              <a:ext uri="{FF2B5EF4-FFF2-40B4-BE49-F238E27FC236}">
                <a16:creationId xmlns:a16="http://schemas.microsoft.com/office/drawing/2014/main" id="{F25FECF5-E56E-4243-BA1B-BDFD4D756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66" y="1410891"/>
            <a:ext cx="60721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3">
            <a:extLst>
              <a:ext uri="{FF2B5EF4-FFF2-40B4-BE49-F238E27FC236}">
                <a16:creationId xmlns:a16="http://schemas.microsoft.com/office/drawing/2014/main" id="{28FCD9F8-F187-4CDD-9DBF-527743E89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774" y="703571"/>
            <a:ext cx="156051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+mj-lt"/>
              </a:rPr>
              <a:t>COI</a:t>
            </a:r>
            <a:r>
              <a:rPr lang="ja-JP" altLang="en-US" sz="1800" b="1" dirty="0">
                <a:latin typeface="+mj-lt"/>
              </a:rPr>
              <a:t>開示例</a:t>
            </a:r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5395AA6D-CB00-45D1-BFC6-1B6D7D025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66" y="2089547"/>
            <a:ext cx="26084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 dirty="0"/>
              <a:t>筆頭演者の利益相反状態の開示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1119DBB-2A23-43A0-AE12-FBB0A56B4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01401"/>
              </p:ext>
            </p:extLst>
          </p:nvPr>
        </p:nvGraphicFramePr>
        <p:xfrm>
          <a:off x="997766" y="2389629"/>
          <a:ext cx="7148468" cy="3972680"/>
        </p:xfrm>
        <a:graphic>
          <a:graphicData uri="http://schemas.openxmlformats.org/drawingml/2006/table">
            <a:tbl>
              <a:tblPr/>
              <a:tblGrid>
                <a:gridCol w="249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0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該当の状況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企業名等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latin typeface="ＭＳ 明朝"/>
                          <a:ea typeface="平成明朝"/>
                          <a:cs typeface="Times New Roman"/>
                        </a:rPr>
                        <a:t>(1) 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役員・顧</a:t>
                      </a: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問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職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あり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Ｘベンチャー企業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latin typeface="ＭＳ 明朝"/>
                          <a:ea typeface="平成明朝"/>
                          <a:cs typeface="Times New Roman"/>
                        </a:rPr>
                        <a:t>(2) 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株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あり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Ａ製薬、Ｙベンチャー企業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latin typeface="ＭＳ 明朝"/>
                          <a:ea typeface="平成明朝"/>
                          <a:cs typeface="Times New Roman"/>
                        </a:rPr>
                        <a:t>(3) 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特許使用料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なし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latin typeface="ＭＳ 明朝"/>
                          <a:ea typeface="平成明朝"/>
                          <a:cs typeface="Times New Roman"/>
                        </a:rPr>
                        <a:t>(4) 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講演料など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あり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Ａ製薬、Ｂ医療機器メーカー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>
                          <a:latin typeface="ＭＳ 明朝"/>
                          <a:ea typeface="平成明朝"/>
                          <a:cs typeface="Times New Roman"/>
                        </a:rPr>
                        <a:t>(5) </a:t>
                      </a:r>
                      <a:r>
                        <a:rPr lang="ja-JP" sz="1500" kern="0">
                          <a:latin typeface="Times"/>
                          <a:ea typeface="ＭＳ 明朝"/>
                          <a:cs typeface="Times New Roman"/>
                        </a:rPr>
                        <a:t>原稿料など</a:t>
                      </a:r>
                      <a:endParaRPr lang="ja-JP" sz="15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あり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Ｃ製薬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latin typeface="ＭＳ 明朝"/>
                          <a:ea typeface="平成明朝"/>
                          <a:cs typeface="Times New Roman"/>
                        </a:rPr>
                        <a:t>(6) 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研究費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あり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Ｄ製薬、Ｅ医療機器メーカー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latin typeface="ＭＳ 明朝"/>
                          <a:ea typeface="平成明朝"/>
                          <a:cs typeface="Times New Roman"/>
                        </a:rPr>
                        <a:t>(7) </a:t>
                      </a: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寄附金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なし</a:t>
                      </a:r>
                      <a:r>
                        <a:rPr 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1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0" dirty="0">
                          <a:latin typeface="ＭＳ 明朝"/>
                          <a:ea typeface="平成明朝"/>
                          <a:cs typeface="Times New Roman"/>
                        </a:rPr>
                        <a:t>(8) </a:t>
                      </a: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訴訟等の顧問料など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Ｘベンチャー企業</a:t>
                      </a:r>
                      <a:endParaRPr 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58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0" dirty="0">
                          <a:latin typeface="ＭＳ 明朝"/>
                          <a:ea typeface="平成明朝"/>
                          <a:cs typeface="Times New Roman"/>
                        </a:rPr>
                        <a:t>(9) </a:t>
                      </a: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研究員の受け入れ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Ｄ製薬、Ｇ企業</a:t>
                      </a:r>
                      <a:endParaRPr 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120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0" dirty="0">
                          <a:latin typeface="ＭＳ 明朝"/>
                          <a:ea typeface="平成明朝"/>
                          <a:cs typeface="Times New Roman"/>
                        </a:rPr>
                        <a:t>(10)</a:t>
                      </a:r>
                      <a:r>
                        <a:rPr lang="ja-JP" altLang="en-US" sz="1500" kern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寄付講座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en-US" alt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職名：講師</a:t>
                      </a:r>
                      <a:endParaRPr lang="en-US" altLang="ja-JP" sz="14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　（</a:t>
                      </a:r>
                      <a:r>
                        <a:rPr lang="ja-JP" altLang="en-US" sz="14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専任）</a:t>
                      </a:r>
                      <a:endParaRPr lang="ja-JP" sz="14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Ｈ製薬〇〇講座</a:t>
                      </a:r>
                      <a:endParaRPr 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41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0" dirty="0">
                          <a:latin typeface="ＭＳ 明朝"/>
                          <a:ea typeface="平成明朝"/>
                          <a:cs typeface="Times New Roman"/>
                        </a:rPr>
                        <a:t>(11)</a:t>
                      </a:r>
                      <a:r>
                        <a:rPr lang="ja-JP" alt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その他報酬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ja-JP" sz="15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dirty="0">
                          <a:latin typeface="Times"/>
                          <a:ea typeface="ＭＳ 明朝"/>
                          <a:cs typeface="Times New Roman"/>
                        </a:rPr>
                        <a:t>Ｉ化粧品会社、Ｊ生命保険会社、Ｋ出版社</a:t>
                      </a:r>
                      <a:r>
                        <a:rPr lang="ja-JP" altLang="ja-JP" sz="15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5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456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141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Times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YASUHIRO KAWAMURA</dc:creator>
  <cp:lastModifiedBy>YASUHIRO KAWAMURA</cp:lastModifiedBy>
  <cp:revision>1</cp:revision>
  <dcterms:created xsi:type="dcterms:W3CDTF">2020-07-20T05:16:15Z</dcterms:created>
  <dcterms:modified xsi:type="dcterms:W3CDTF">2020-07-20T05:17:50Z</dcterms:modified>
</cp:coreProperties>
</file>